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321" r:id="rId4"/>
    <p:sldId id="32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58" r:id="rId18"/>
    <p:sldId id="323" r:id="rId19"/>
    <p:sldId id="326" r:id="rId20"/>
    <p:sldId id="324" r:id="rId21"/>
    <p:sldId id="325" r:id="rId22"/>
    <p:sldId id="275" r:id="rId23"/>
    <p:sldId id="276" r:id="rId24"/>
    <p:sldId id="277" r:id="rId25"/>
    <p:sldId id="278" r:id="rId26"/>
    <p:sldId id="259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60" r:id="rId42"/>
    <p:sldId id="327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261" r:id="rId53"/>
    <p:sldId id="328" r:id="rId54"/>
    <p:sldId id="309" r:id="rId55"/>
    <p:sldId id="310" r:id="rId56"/>
    <p:sldId id="311" r:id="rId57"/>
    <p:sldId id="312" r:id="rId58"/>
    <p:sldId id="313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33" r:id="rId74"/>
    <p:sldId id="329" r:id="rId75"/>
    <p:sldId id="330" r:id="rId76"/>
    <p:sldId id="331" r:id="rId77"/>
    <p:sldId id="332" r:id="rId78"/>
    <p:sldId id="334" r:id="rId79"/>
    <p:sldId id="335" r:id="rId80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720"/>
  </p:normalViewPr>
  <p:slideViewPr>
    <p:cSldViewPr snapToGrid="0">
      <p:cViewPr varScale="1">
        <p:scale>
          <a:sx n="211" d="100"/>
          <a:sy n="211" d="100"/>
        </p:scale>
        <p:origin x="10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8E53AD-7400-B84C-A593-2661AAD446DC}" type="datetimeFigureOut">
              <a:rPr lang="en-VN" smtClean="0"/>
              <a:t>16/1/25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9E79A8-4206-664F-B47C-035D78DD17B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8964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3890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258A9-3011-8678-B20F-F3CE79A11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7F260F-471C-B6E6-85AD-200E13827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5EEEB-7240-F61C-0CF3-5CD87DF39C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13B4D-E24A-C9E1-EA09-4DB8FE343F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66140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2860-759C-BD66-05D9-6A3A8804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DB27D1-4889-9945-D51A-7FCFB65C9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F1D2B-A53D-7327-8004-2E2E725EE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5E74E-9CEC-FB13-8F60-4FDC2BEAE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18559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CB008-C826-B823-DAED-84285F2CD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9703B7-7786-18E1-07D5-40FA47DB29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C731C-A9CA-238A-6977-567A0EF4C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82864-53FC-9F00-F346-D1F0917AB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9954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3A51D-0E60-4F29-AA8E-D54E91DF4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5871-D625-9887-CBBF-C438FA1CD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EF0E1-54E6-0E65-D2A6-7BB370BAB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28FE4-E95F-18C8-B0EB-CEDDF506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2345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DE2CD-CE45-3BA3-89B3-2D2293F0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36417-FCF9-A491-A85F-2B6D3EBFA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790582-F617-A83E-77FA-F4709DEFA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A7FC8-A8E3-F384-1B27-057CF5ECD6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6276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A527B-417F-EB8B-760E-D477A3BE7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7AF109-5978-00C1-F34C-786CE7C9A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9419B-1F17-97B6-383B-F6380FA9B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A49EF-A660-568D-9EE3-7C219DA22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1797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D9B4E-291B-C5AA-749A-5345F74F8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D6BFB3-D1C9-554D-F1E5-2832D9757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B6FC3-9722-4AD5-584A-08236D1DA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37E96-A1AD-C9A3-B71C-9BDDB2E494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2141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1CC2-4705-53D4-04FF-AD019948E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23319C-6EDA-7019-86E4-545ED940E0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6E0017-E094-336F-4AE0-E356E6292C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AD00-31EE-C0D4-1284-2F422D7B21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5290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23AF9-E3B3-85E9-814C-C076D53C7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EF37FD-FC6B-1703-EFE5-F3A3F9FE34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C5C3C-0A3A-406F-DF9E-07FB9DC3FB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E67A2-CAFA-8025-89D8-C7256E1E7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76011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0700A-F032-8EE3-C649-ECD69F66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C5C90A-A0C9-052A-729F-0BA72DB238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B3ED9-82CF-5453-B5D7-F1BB954AF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7132A-533A-39AE-3700-B1C55295F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8077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8DFF-0B10-8C2C-F7FC-9D79A6527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C24F4F-195A-19A5-AF49-E6D1D0F8E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B3E33-1362-A409-3B6C-B14B03EF9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8FB10-D9D4-D5FB-386B-1D61FAAEA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021084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D76E8-8404-6A01-1A4E-D4D65E44D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6D4B6-4BA0-58D8-E99A-A37841863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2384C-DD0B-B4E0-1C33-C94D09264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37420-A1EB-A105-FA7C-85B1BF4A8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9433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F1A5-7E51-0256-4182-0EC5D3E66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F5BE07-92A8-7490-ABF3-B372839A1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2101C-054B-761A-73F5-580967126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1E5C8-4951-743C-E78D-2702AEA9B1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28801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4C015-7B71-5DEB-81C6-9979AEFD0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4008DB-7859-3963-7AA9-6E918461C1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299C58-791C-6669-768F-CBDE184FA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C33E2-56D6-3F85-5837-B620BEC14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39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15229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EE0EC-C175-24B6-D362-38B417B0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43B0-5716-2029-C32D-A3B0BB65B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A572FC-A8BB-4E04-1E2C-712A194C6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833EC-6147-C48E-C45C-F0877D2AF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40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115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2377F-FFA6-D93E-5390-7E78A1050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7E378C-94CD-F347-10E1-6C2396659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D4A74-F083-8165-8862-A21B0D60B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C39C8-358A-1052-AFF8-8C3B4CE42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44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F338A-8E1A-4FA9-E66B-09A47F5F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DC387-D144-4137-F883-E8676332A8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2BD42C-53CE-FB2E-0A2C-E69D7ED29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2FC94-4C92-D85D-D349-950215ADE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3696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DF1F9-FB30-D13D-BFC7-8B2CA261C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0BBFBC-74CD-5808-41BD-63AFBCF89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381637-FA9B-5309-FF15-B48F0A333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4B8C1-94BF-1D71-7101-EA803FAD9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12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7F683-8D9B-4CE6-6273-5AD3D95CC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BCAC64-FFCB-40BB-F142-258D523AF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91BA6-4489-C864-FA96-A1853D1C8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9A009-B3FC-6174-27C4-8A625F537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42299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0901C-2EF2-B3A2-F6FC-8A828E715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58E086-D69C-3F4D-55B5-2C2B9B6645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6B2E38-4318-35E7-C576-2A8A3E497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E3144-B126-608C-6D89-27818AC68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85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C7DC6-87A0-0F9B-172C-EA306988A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AB0A47-90C9-103D-A1A0-9239AAB99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9E655-D649-D100-02EE-E5BB8E6B6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D5B55-8C80-1589-40FD-15DB6E132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7057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79FB7-C730-C8F1-9D59-30506618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2BF6-3B47-9FBC-BFCB-087ED43732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90F7BE-0218-8564-779C-E633DBC289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9C6A3-D430-AA20-0ED4-F85F2E682C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9E79A8-4206-664F-B47C-035D78DD17B5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0922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2608-DC1B-8296-B12E-ECFE247CD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A4ED8D-A17D-BE90-1A31-D7A1D3E059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6D087-A419-1481-7CA3-3024B8CA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B377-B7D4-78EA-2387-2F18F81AB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4E788-2F3A-05E9-22DF-D5B8A6F2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5160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6EC5-DF14-A2E8-8F51-FB273E9B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E3F9D8-87D4-5919-11B9-C75B1BA70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2D99F-910F-65AD-26E0-23737ACF4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5F8D6-1805-B7A0-8B59-A78CE6C6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91CFA-DA90-EC53-15D2-E0C34BC3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04647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17DBEE-4503-2EE1-37E0-49259DEFCB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F6817-9688-189E-2515-3A773F7AED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43109-8D0F-1B8E-C232-6803599E2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EE0A1-B532-6AEE-6C66-FAD887151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9211E-8FD8-D659-4376-F428B9FE7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882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5E3BF-CC58-5961-87ED-9262A1FAB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93C1-FDA1-5EEA-9A57-598C37DFF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89F5-F47B-62A7-75A2-D9CCAE088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9EF65-2AB5-E01A-4342-2ABB64194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98C12-140E-B329-3983-EAC0F089F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8806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2BF5-1B00-BB4E-423B-92CDFDD07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4AA34-3D76-636E-48AB-5DEB866278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90B4D-DB07-6580-45DB-9E65F37D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4D0FA-C7F0-CDCF-592B-44FD13B1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104F-5EB1-BC7A-4880-0BC3F345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13510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8CC8-C5A9-A69C-C727-7CE520A34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30CB88-FC3F-3D19-9F23-0DC18225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A995D-BC28-AA79-F12F-E9D2C7891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B35897-4F3C-84D4-412C-E37308417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B7BBC-5A3C-466D-5842-A4D9CAE5B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FB234-9855-519D-5960-B6FBCCFC9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56017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B0E8-7EF1-1251-EED9-3AB253D32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DD5FD-0E22-3E4C-745B-05687B44F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36FF9-02A2-8556-9FA5-A47725CDC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40E33-6AEA-1C76-C671-DBB7B690C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A6190-C715-AE7F-436F-2007F45347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7611CD-AA2F-1C3E-CC51-1B7487E5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58691B-9FC5-A561-B7E0-DAFD43BE7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F7B1E0-1878-29C4-49D4-B607F4AA5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230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DEC18-2FDD-6FE2-AA55-839DFE0DE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7C958-E007-ED87-8615-FF586CFDB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BFD0C-8F21-76F7-A89C-51031679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79B539-21A4-8B66-F077-3ED2F32A9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12542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476C9-2B46-E954-756C-C88131C8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BDB76E-7C4D-EBA7-33F8-71C3EE3E8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325D6-D649-5969-BC6C-79C2401D4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2160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BA98-5D85-B4FF-46B2-F7E7EB65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7630-7C4C-9E86-E7AF-EAF082C4A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C5132-C2B8-A543-1584-598674EE6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AFCFE-13A0-0540-E9B1-23A8B4418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8661D-6085-A236-F195-B9DEA52A2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465D0-A3CB-0039-639E-B019CB70A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8499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444D6-6C49-3BED-5DAA-62AE7FA73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044B52-2B10-EF00-7496-9FA85FE2C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42DD2-BB66-2C87-AA57-3F35E62DD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80BAF-1B3E-1883-3F8A-08904AB1D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E4F5A-13D2-FEBE-38A9-ACC6701C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AACF1F-8E89-4967-98A1-5D0B0C63E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4175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30C9A3-3277-33BF-BE7F-EAC321CE4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ABCFE-242C-47C5-1FBD-C10024C83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E0E77-4F9D-3AE9-EADC-C832DEED7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9A359-C08C-B44B-BC0E-1C6D5E5C7D48}" type="datetimeFigureOut">
              <a:rPr lang="en-VN" smtClean="0"/>
              <a:t>16/1/25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5F722-1E07-19D2-C7E0-DFECD47A7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5DA4C-7C7D-4127-267A-147CB5486B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84AEB5-991C-5049-8698-8ED9E62256A4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05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20FAC-9FB2-50DF-63D2-9D516504B6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VN" dirty="0"/>
              <a:t>Thuật Toán Đồng Thuận 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C396A-4394-BE7B-02C0-D0B15C0968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VN" dirty="0"/>
              <a:t>Trình Bài: Nguyễn Phúc</a:t>
            </a:r>
          </a:p>
          <a:p>
            <a:r>
              <a:rPr lang="en-VN" dirty="0"/>
              <a:t>Môn học: Blockchain</a:t>
            </a:r>
          </a:p>
        </p:txBody>
      </p:sp>
    </p:spTree>
    <p:extLst>
      <p:ext uri="{BB962C8B-B14F-4D97-AF65-F5344CB8AC3E}">
        <p14:creationId xmlns:p14="http://schemas.microsoft.com/office/powerpoint/2010/main" val="2842625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1E32-564E-3859-E31E-A4BF9BF88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73BAB-BA12-D141-E1DD-065FECB2E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diagram of a log entry&#10;&#10;Description automatically generated">
            <a:extLst>
              <a:ext uri="{FF2B5EF4-FFF2-40B4-BE49-F238E27FC236}">
                <a16:creationId xmlns:a16="http://schemas.microsoft.com/office/drawing/2014/main" id="{D1EC75B9-9D3D-FD2E-1421-49F8F661E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539561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8FB0-9435-EE02-8CD2-3606938A1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5FBF5-2FD1-6B18-DC6B-3764A78A0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A6DD4D6-4618-6BF7-1B9D-08692548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65739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BB37C-F4A4-1DFE-3BF2-B2EC1736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9303-71CF-854A-0F5E-499E6B31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B9D2C95-D6BF-05C4-4C42-F4E4870827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11222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A9FEA-6A1A-1F72-036E-4735E96E5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7EE10-B0F3-BEED-2CD6-DE32A4BF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9952584-A6F3-8056-041F-AAE9CA30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525756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4E3E7-70F4-29D6-045D-E3D68782E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5D7D-FB0D-2476-4E58-0D28537D7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3EB93E-2A1B-0C4B-43CD-7DAA49A97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4843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A863F-0293-6E85-46C3-8CF2100D2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9B34B-894B-8011-EBE7-9ED608189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DABC37F-1D0F-5FB6-AF50-784480868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685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58E05-BBD9-0045-A461-C29BAC22F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FA44C-8F53-3A6A-7F22-33BD0EE6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8AC1734-7D73-69B5-71A4-4B034C96D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937324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912A-08F2-2270-60AF-949F49C6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81DB7-FF2B-2B36-4310-B75C47482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Điều kiện bắt đầu bầu cử:</a:t>
            </a:r>
          </a:p>
          <a:p>
            <a:pPr lvl="1"/>
            <a:r>
              <a:rPr lang="en-VN" dirty="0"/>
              <a:t>Hết thời gian chờ hearbeat</a:t>
            </a:r>
          </a:p>
          <a:p>
            <a:pPr lvl="1"/>
            <a:r>
              <a:rPr lang="en-VN" dirty="0"/>
              <a:t>Node chuyển sang trạng thái candidate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Tăng term</a:t>
            </a:r>
          </a:p>
          <a:p>
            <a:pPr lvl="1"/>
            <a:r>
              <a:rPr lang="en-VN" dirty="0"/>
              <a:t>Tự bỏ phiếu cho mình</a:t>
            </a:r>
          </a:p>
          <a:p>
            <a:pPr lvl="1"/>
            <a:r>
              <a:rPr lang="en-VN" dirty="0"/>
              <a:t>Gửi RequestVote RPC</a:t>
            </a:r>
          </a:p>
        </p:txBody>
      </p:sp>
    </p:spTree>
    <p:extLst>
      <p:ext uri="{BB962C8B-B14F-4D97-AF65-F5344CB8AC3E}">
        <p14:creationId xmlns:p14="http://schemas.microsoft.com/office/powerpoint/2010/main" val="3369496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A1D0A-8D25-5535-9A55-E37C9E30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2CD6-F736-C563-24EF-55BC18F56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EB43A-A844-2858-ED6C-2855CF26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Điều kiện bắt đầu bầu cử:</a:t>
            </a:r>
          </a:p>
          <a:p>
            <a:pPr lvl="1"/>
            <a:r>
              <a:rPr lang="en-VN" dirty="0"/>
              <a:t>Hết thời gian chờ hearbeat</a:t>
            </a:r>
          </a:p>
          <a:p>
            <a:pPr lvl="1"/>
            <a:r>
              <a:rPr lang="en-VN" dirty="0"/>
              <a:t>Node chuyển sang trạng thái candidate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Tăng term</a:t>
            </a:r>
          </a:p>
          <a:p>
            <a:pPr lvl="1"/>
            <a:r>
              <a:rPr lang="en-VN" dirty="0"/>
              <a:t>Tự bỏ phiếu cho mình</a:t>
            </a:r>
          </a:p>
          <a:p>
            <a:pPr lvl="1"/>
            <a:r>
              <a:rPr lang="en-VN" dirty="0"/>
              <a:t>Gửi RequestVote RPC</a:t>
            </a:r>
          </a:p>
        </p:txBody>
      </p:sp>
    </p:spTree>
    <p:extLst>
      <p:ext uri="{BB962C8B-B14F-4D97-AF65-F5344CB8AC3E}">
        <p14:creationId xmlns:p14="http://schemas.microsoft.com/office/powerpoint/2010/main" val="408549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3A123-DEB2-2508-CF20-9E9015E61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78984-92B5-EEAF-3A17-CF9768D5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56465-10D0-C73E-7CD3-8D75B8DC0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Thông tin trong request:</a:t>
            </a:r>
          </a:p>
          <a:p>
            <a:pPr lvl="1"/>
            <a:r>
              <a:rPr lang="en-VN" dirty="0"/>
              <a:t>Term của candidate</a:t>
            </a:r>
          </a:p>
          <a:p>
            <a:pPr lvl="1"/>
            <a:r>
              <a:rPr lang="en-VN" dirty="0"/>
              <a:t>ID của candidate</a:t>
            </a:r>
          </a:p>
          <a:p>
            <a:pPr lvl="1"/>
            <a:r>
              <a:rPr lang="en-VN" dirty="0"/>
              <a:t>Index và term của log entry cuối cùng</a:t>
            </a:r>
          </a:p>
          <a:p>
            <a:r>
              <a:rPr lang="en-VN" dirty="0"/>
              <a:t>Các bước bầu cử:</a:t>
            </a:r>
          </a:p>
          <a:p>
            <a:pPr lvl="1"/>
            <a:r>
              <a:rPr lang="en-VN" dirty="0"/>
              <a:t>Term mới hơn term hiện tại</a:t>
            </a:r>
          </a:p>
          <a:p>
            <a:pPr lvl="1"/>
            <a:r>
              <a:rPr lang="en-VN" dirty="0"/>
              <a:t>Chưa bỏ phiếu cho node khác trong term này</a:t>
            </a:r>
          </a:p>
        </p:txBody>
      </p:sp>
    </p:spTree>
    <p:extLst>
      <p:ext uri="{BB962C8B-B14F-4D97-AF65-F5344CB8AC3E}">
        <p14:creationId xmlns:p14="http://schemas.microsoft.com/office/powerpoint/2010/main" val="746179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9B125-F6A2-BFBF-DD09-2A13DC41D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99C4A-2F01-1ED7-4C2E-81BF864F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RAFT là gì ?</a:t>
            </a:r>
          </a:p>
          <a:p>
            <a:pPr lvl="1"/>
            <a:r>
              <a:rPr lang="en-VN" dirty="0"/>
              <a:t>Thuật toán đồng thuận để quản lý nhật ký sao chép</a:t>
            </a:r>
          </a:p>
          <a:p>
            <a:pPr lvl="1"/>
            <a:r>
              <a:rPr lang="en-VN" dirty="0"/>
              <a:t>Được thiết kế để dể hiểu hơn Paxos</a:t>
            </a:r>
          </a:p>
          <a:p>
            <a:pPr lvl="1"/>
            <a:r>
              <a:rPr lang="en-VN" dirty="0"/>
              <a:t>Tạo ra kết quả tương đương với Paxos</a:t>
            </a:r>
          </a:p>
        </p:txBody>
      </p:sp>
    </p:spTree>
    <p:extLst>
      <p:ext uri="{BB962C8B-B14F-4D97-AF65-F5344CB8AC3E}">
        <p14:creationId xmlns:p14="http://schemas.microsoft.com/office/powerpoint/2010/main" val="607140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5FDC-3AEC-1711-AD6E-812443208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1E58-D3C3-C8EC-3F2C-41AC4F2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F19C-27F8-9D93-59E1-5894A95E3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Kết thúc bầu cử</a:t>
            </a:r>
          </a:p>
          <a:p>
            <a:pPr lvl="1"/>
            <a:r>
              <a:rPr lang="en-VN" dirty="0"/>
              <a:t>Nhận được đa số phiếu -&gt; Trở thành Leader</a:t>
            </a:r>
          </a:p>
          <a:p>
            <a:pPr lvl="1"/>
            <a:r>
              <a:rPr lang="en-VN" dirty="0"/>
              <a:t>Nhận được AppendEntries từ leader hợp lệ -&gt; trở về follower</a:t>
            </a:r>
          </a:p>
          <a:p>
            <a:pPr lvl="1"/>
            <a:r>
              <a:rPr lang="en-VN" dirty="0"/>
              <a:t>Hết timeout, không đủ phiếu -&gt; bắt đầu term mới.</a:t>
            </a:r>
          </a:p>
        </p:txBody>
      </p:sp>
    </p:spTree>
    <p:extLst>
      <p:ext uri="{BB962C8B-B14F-4D97-AF65-F5344CB8AC3E}">
        <p14:creationId xmlns:p14="http://schemas.microsoft.com/office/powerpoint/2010/main" val="395320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C9734-0AC5-AB41-E395-09301ED6A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E1528-4358-5906-02AA-8404F89D5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Quá trình bầu cử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5E725-CC28-A5D6-02A4-24414803F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Cơ chế timeout</a:t>
            </a:r>
          </a:p>
          <a:p>
            <a:pPr lvl="1"/>
            <a:r>
              <a:rPr lang="en-VN" dirty="0"/>
              <a:t>Random timeout:</a:t>
            </a:r>
          </a:p>
          <a:p>
            <a:pPr lvl="2"/>
            <a:r>
              <a:rPr lang="en-VN" dirty="0"/>
              <a:t>150 – 300ms thông thường</a:t>
            </a:r>
          </a:p>
          <a:p>
            <a:pPr lvl="2"/>
            <a:r>
              <a:rPr lang="en-VN" dirty="0"/>
              <a:t>Ngăn split vote</a:t>
            </a:r>
          </a:p>
          <a:p>
            <a:pPr lvl="1"/>
            <a:r>
              <a:rPr lang="en-VN" dirty="0"/>
              <a:t>Heartbeat:</a:t>
            </a:r>
          </a:p>
          <a:p>
            <a:pPr lvl="2"/>
            <a:r>
              <a:rPr lang="en-VN" dirty="0"/>
              <a:t>Gửi định kỳ từ leader</a:t>
            </a:r>
          </a:p>
          <a:p>
            <a:pPr lvl="2"/>
            <a:r>
              <a:rPr lang="en-VN" dirty="0"/>
              <a:t>D</a:t>
            </a:r>
            <a:r>
              <a:rPr lang="en-US" dirty="0"/>
              <a:t>u</a:t>
            </a:r>
            <a:r>
              <a:rPr lang="en-VN" dirty="0"/>
              <a:t>y trì quyền leader</a:t>
            </a:r>
          </a:p>
        </p:txBody>
      </p:sp>
    </p:spTree>
    <p:extLst>
      <p:ext uri="{BB962C8B-B14F-4D97-AF65-F5344CB8AC3E}">
        <p14:creationId xmlns:p14="http://schemas.microsoft.com/office/powerpoint/2010/main" val="358556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5E7DD-D2B0-6955-C1BF-D52919A02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6AD8-7A6C-1C9F-C010-9B30187AD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graph of a political election&#10;&#10;Description automatically generated with medium confidence">
            <a:extLst>
              <a:ext uri="{FF2B5EF4-FFF2-40B4-BE49-F238E27FC236}">
                <a16:creationId xmlns:a16="http://schemas.microsoft.com/office/drawing/2014/main" id="{6D48DB75-237C-FA02-9CC5-EA8CDFC45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835482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FD2E-A1D0-1AF1-800E-4EDFC43F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1D75-A8C1-953F-40C3-8DFD43251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222C8FB-AA4C-D676-094B-727249F5D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6817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AF364-A56C-809D-E7AA-AD153430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1348-5CDB-3F38-7230-7BE8EB669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41D1742F-4DC5-04C7-53F1-2A0CF3881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181015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3EF10-8E16-E88A-E5F9-954659B7A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9143-BBB7-354D-67CE-7D3D96FFA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Leader Election</a:t>
            </a:r>
          </a:p>
        </p:txBody>
      </p:sp>
      <p:pic>
        <p:nvPicPr>
          <p:cNvPr id="5" name="Content Placeholder 4" descr="A graph of a political election&#10;&#10;Description automatically generated with medium confidence">
            <a:extLst>
              <a:ext uri="{FF2B5EF4-FFF2-40B4-BE49-F238E27FC236}">
                <a16:creationId xmlns:a16="http://schemas.microsoft.com/office/drawing/2014/main" id="{3F84B3B2-6A31-CCFF-11A5-DD080A5F2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76871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C5EB5-6EE0-D3DD-889E-60E448CD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0B9C3-D2E8-FC20-F6ED-32057540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Nguyên nhân:</a:t>
            </a:r>
          </a:p>
          <a:p>
            <a:pPr lvl="1"/>
            <a:r>
              <a:rPr lang="en-VN" dirty="0"/>
              <a:t>Nhiều node bắt đầu bầu cử cùng lúc</a:t>
            </a:r>
          </a:p>
          <a:p>
            <a:r>
              <a:rPr lang="en-VN" dirty="0"/>
              <a:t>Giải pháp:</a:t>
            </a:r>
          </a:p>
          <a:p>
            <a:pPr lvl="1"/>
            <a:r>
              <a:rPr lang="en-VN" dirty="0"/>
              <a:t>Random timeout</a:t>
            </a:r>
          </a:p>
          <a:p>
            <a:pPr lvl="1"/>
            <a:r>
              <a:rPr lang="en-VN" dirty="0"/>
              <a:t>Bắt đầu term mới</a:t>
            </a:r>
          </a:p>
          <a:p>
            <a:pPr lvl="1"/>
            <a:r>
              <a:rPr lang="en-VN" dirty="0"/>
              <a:t>Chờ leader ổn định</a:t>
            </a:r>
          </a:p>
        </p:txBody>
      </p:sp>
    </p:spTree>
    <p:extLst>
      <p:ext uri="{BB962C8B-B14F-4D97-AF65-F5344CB8AC3E}">
        <p14:creationId xmlns:p14="http://schemas.microsoft.com/office/powerpoint/2010/main" val="171740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0023-7EA4-71C5-1F31-10B9C3E4E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0FD8F-94F6-0003-B6B4-DAF22A4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6B32DEDD-77D8-23AF-B5E9-308C8988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54774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FDD9-3D70-E06D-4EED-30A118E8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DAB3-35B5-1419-5F74-D4FB40EB5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C70A94E-FD42-8366-D49A-A12400DF5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066851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8CC79-1833-2DAC-FB6C-60A3231C6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04861-0FD0-CF1C-5888-D8394931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C9BDD80-3384-2B9B-13D7-33D741E57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154790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BFB7-A2BE-C935-2562-F495F869C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99A59-E6E2-A0CA-50D9-4249F8344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9542E-C5DF-630A-346C-7073E8A79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Mục tiêu chính:</a:t>
            </a:r>
          </a:p>
          <a:p>
            <a:pPr lvl="1"/>
            <a:r>
              <a:rPr lang="en-VN" dirty="0"/>
              <a:t>Dễ hiểu và triển khai</a:t>
            </a:r>
          </a:p>
          <a:p>
            <a:pPr lvl="1"/>
            <a:r>
              <a:rPr lang="en-VN" dirty="0"/>
              <a:t>Đảm bảo tính nhất quán</a:t>
            </a:r>
          </a:p>
          <a:p>
            <a:pPr lvl="1"/>
            <a:r>
              <a:rPr lang="en-VN" dirty="0"/>
              <a:t>Luôn đảm bảo được dữ liệu</a:t>
            </a:r>
          </a:p>
        </p:txBody>
      </p:sp>
    </p:spTree>
    <p:extLst>
      <p:ext uri="{BB962C8B-B14F-4D97-AF65-F5344CB8AC3E}">
        <p14:creationId xmlns:p14="http://schemas.microsoft.com/office/powerpoint/2010/main" val="19998621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884EF-DC5E-AED2-8B96-F0EF37543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6A95-D92F-0987-CEBA-7B991AA9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E3983D-9E72-FB34-C7E2-AED1868F3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693450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1E9D-5047-ED4E-9EB1-5868CFC99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6571-1BF4-284C-D3BA-1654B436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9DF443AE-AAFB-1376-4193-8E0B380AE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3217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A8D11-1B2F-6502-595A-1B476750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9AE8-A216-9D71-B128-D77E5740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E2C5F85-D87D-F1A1-0B03-5B40AF7CD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730458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46222-3363-3AA1-CCC4-587E79FF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B173-9A1E-5107-A103-B56687A4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D2FADCB-3512-9424-912C-6BD4A505F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561712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C3114-76ED-B944-E684-D1C4E6CA6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D0BE-8C30-33B3-0CD8-40143067F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FA8B3AC-3E23-1763-A469-D6766907E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90107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D8E35-6510-A189-5AB5-127993580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9E6A-2C56-B087-C03B-AB98F360D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804561-DB13-D277-F6CC-ACC38E17B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431773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7A01E-EE1B-0F16-338A-C52610AEB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E4BC-CF92-2392-88BB-DC08DC538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D0F888F8-0776-F176-5A70-DEEF50DBD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028534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9B2F57-B3AF-918E-9261-2FD967AAB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FD26-3725-D4A5-1FA0-EACEC87D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diagram of a political election&#10;&#10;Description automatically generated">
            <a:extLst>
              <a:ext uri="{FF2B5EF4-FFF2-40B4-BE49-F238E27FC236}">
                <a16:creationId xmlns:a16="http://schemas.microsoft.com/office/drawing/2014/main" id="{5EFFA966-93B9-529E-DEEB-2A3F6998A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807888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594C6-E449-82F1-6EE6-79AF8138D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66CA4-9D7B-405B-648E-734CEC5C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graph of voting results&#10;&#10;Description automatically generated with medium confidence">
            <a:extLst>
              <a:ext uri="{FF2B5EF4-FFF2-40B4-BE49-F238E27FC236}">
                <a16:creationId xmlns:a16="http://schemas.microsoft.com/office/drawing/2014/main" id="{CDE6C057-1564-2C32-574D-DA90C6704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469476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13091-256C-F42B-88AB-9CCFE6B3F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C6440-BCF8-6B51-4BA2-BDB8BE1AB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graph showing the results of a presidential election&#10;&#10;Description automatically generated">
            <a:extLst>
              <a:ext uri="{FF2B5EF4-FFF2-40B4-BE49-F238E27FC236}">
                <a16:creationId xmlns:a16="http://schemas.microsoft.com/office/drawing/2014/main" id="{CCE49988-3482-1542-155C-DF088A592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3122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547E4-889D-F568-4466-7E2B962B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EC349-63E2-7725-DA6B-F13B90D2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7D3CD-6B2F-8DB9-1A22-B67CBA98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Các trạng thái của node</a:t>
            </a:r>
          </a:p>
          <a:p>
            <a:pPr lvl="1"/>
            <a:r>
              <a:rPr lang="en-VN" dirty="0"/>
              <a:t>Follower</a:t>
            </a:r>
          </a:p>
          <a:p>
            <a:pPr lvl="1"/>
            <a:r>
              <a:rPr lang="en-VN" dirty="0"/>
              <a:t>Candidate</a:t>
            </a:r>
          </a:p>
          <a:p>
            <a:pPr lvl="1"/>
            <a:r>
              <a:rPr lang="en-VN" dirty="0"/>
              <a:t>Leader</a:t>
            </a:r>
          </a:p>
          <a:p>
            <a:r>
              <a:rPr lang="en-VN" dirty="0"/>
              <a:t>Nhiệm kỳ (Term):</a:t>
            </a:r>
          </a:p>
          <a:p>
            <a:pPr lvl="1"/>
            <a:r>
              <a:rPr lang="en-VN" dirty="0"/>
              <a:t>Đánh số tăng dần</a:t>
            </a:r>
          </a:p>
          <a:p>
            <a:pPr lvl="1"/>
            <a:r>
              <a:rPr lang="en-VN" dirty="0"/>
              <a:t>Dùng như đồng hồ logic</a:t>
            </a:r>
          </a:p>
        </p:txBody>
      </p:sp>
    </p:spTree>
    <p:extLst>
      <p:ext uri="{BB962C8B-B14F-4D97-AF65-F5344CB8AC3E}">
        <p14:creationId xmlns:p14="http://schemas.microsoft.com/office/powerpoint/2010/main" val="377825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2DFB3-5767-7E33-9DB5-92BED58C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9882-3A0C-236F-7B34-350664D1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Split Vote</a:t>
            </a:r>
          </a:p>
        </p:txBody>
      </p:sp>
      <p:pic>
        <p:nvPicPr>
          <p:cNvPr id="5" name="Content Placeholder 4" descr="A diagram of a leader election&#10;&#10;Description automatically generated">
            <a:extLst>
              <a:ext uri="{FF2B5EF4-FFF2-40B4-BE49-F238E27FC236}">
                <a16:creationId xmlns:a16="http://schemas.microsoft.com/office/drawing/2014/main" id="{ED31EA60-27A1-9D25-64EA-D2FE5A482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21831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E7DC-88C6-C13A-A648-CCC66F94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FAAA-321D-760D-75BB-E2BF02BB0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Cấu trúc Log</a:t>
            </a:r>
          </a:p>
          <a:p>
            <a:pPr lvl="1"/>
            <a:r>
              <a:rPr lang="en-VN" dirty="0"/>
              <a:t>Các thành phần:</a:t>
            </a:r>
          </a:p>
          <a:p>
            <a:pPr lvl="2"/>
            <a:r>
              <a:rPr lang="en-VN" dirty="0"/>
              <a:t>Index</a:t>
            </a:r>
          </a:p>
          <a:p>
            <a:pPr lvl="2"/>
            <a:r>
              <a:rPr lang="en-VN" dirty="0"/>
              <a:t>Term</a:t>
            </a:r>
          </a:p>
          <a:p>
            <a:pPr lvl="2"/>
            <a:r>
              <a:rPr lang="en-VN" dirty="0"/>
              <a:t>Command</a:t>
            </a:r>
          </a:p>
          <a:p>
            <a:pPr lvl="1"/>
            <a:r>
              <a:rPr lang="en-VN" dirty="0"/>
              <a:t>Trạng thái:</a:t>
            </a:r>
          </a:p>
          <a:p>
            <a:pPr lvl="2"/>
            <a:r>
              <a:rPr lang="en-VN" dirty="0"/>
              <a:t>Committed</a:t>
            </a:r>
          </a:p>
          <a:p>
            <a:pPr lvl="2"/>
            <a:r>
              <a:rPr lang="en-VN" dirty="0"/>
              <a:t>Applied</a:t>
            </a:r>
          </a:p>
        </p:txBody>
      </p:sp>
    </p:spTree>
    <p:extLst>
      <p:ext uri="{BB962C8B-B14F-4D97-AF65-F5344CB8AC3E}">
        <p14:creationId xmlns:p14="http://schemas.microsoft.com/office/powerpoint/2010/main" val="1122252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59B6-2214-7C99-8998-AB2BDC1F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A4CB-2B3A-96FB-A4FC-7CCC340D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EB869-B009-A24A-5BE0-0AF600CB2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AppendEntries RPC</a:t>
            </a:r>
          </a:p>
          <a:p>
            <a:pPr lvl="1"/>
            <a:r>
              <a:rPr lang="en-VN" dirty="0"/>
              <a:t>Mục đích:</a:t>
            </a:r>
          </a:p>
          <a:p>
            <a:pPr lvl="2"/>
            <a:r>
              <a:rPr lang="en-VN" dirty="0"/>
              <a:t>Sao chép log entries</a:t>
            </a:r>
          </a:p>
          <a:p>
            <a:pPr lvl="2"/>
            <a:r>
              <a:rPr lang="en-VN" dirty="0"/>
              <a:t>Heartbeat</a:t>
            </a:r>
          </a:p>
          <a:p>
            <a:pPr lvl="1"/>
            <a:r>
              <a:rPr lang="en-VN" dirty="0"/>
              <a:t>Thông tin trong request:</a:t>
            </a:r>
          </a:p>
          <a:p>
            <a:pPr lvl="2"/>
            <a:r>
              <a:rPr lang="en-VN" dirty="0"/>
              <a:t>Term của leader</a:t>
            </a:r>
          </a:p>
          <a:p>
            <a:pPr lvl="2"/>
            <a:r>
              <a:rPr lang="en-VN" dirty="0"/>
              <a:t>PrevLogIndex và PrevLogTerm</a:t>
            </a:r>
          </a:p>
          <a:p>
            <a:pPr lvl="2"/>
            <a:r>
              <a:rPr lang="en-VN" dirty="0"/>
              <a:t>Các entries mới</a:t>
            </a:r>
          </a:p>
          <a:p>
            <a:pPr lvl="2"/>
            <a:r>
              <a:rPr lang="en-VN" dirty="0"/>
              <a:t>LeaderCommit</a:t>
            </a:r>
          </a:p>
        </p:txBody>
      </p:sp>
    </p:spTree>
    <p:extLst>
      <p:ext uri="{BB962C8B-B14F-4D97-AF65-F5344CB8AC3E}">
        <p14:creationId xmlns:p14="http://schemas.microsoft.com/office/powerpoint/2010/main" val="715149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01A40-E9A3-BA5D-1FD4-D7A0CB73F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72A90-7490-FA96-A227-5F731BD56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6D38FA-0E36-90CA-4846-E0A10BF08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102870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407A4-38F1-F72E-8F7E-88333E87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7FCD3-60E3-ED93-B8F3-C251FAC8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5477F92-E5B1-F53E-A32B-36952BF6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05927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96A2F-325F-9D2B-BE55-809F5C012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3CAE-C9A5-D859-7832-729C55046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517E307-1B4D-F652-49B9-546DFF311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025350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113B6-31BF-2336-57DE-2DD7C12B4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2659-AA8A-0220-0167-BA4450A60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7288C8F-2789-B26D-ECBD-87CEBC5F3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68102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B041C-D512-7659-B168-EB256ED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E222-A3E3-8912-B3AF-023FEAC71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6E5FEC-EEF1-4B73-8EE0-448AFBE8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576258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282DD-5AC7-A332-1FAF-19B9D6901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451FD-518B-9B74-8637-00A25C85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D93B51-00FC-F303-4723-1C54560D2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5133545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5202D-0362-2E46-7345-A5FD8F299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32563-4E84-DF48-1888-53E113A4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06A43F-B78B-8CE9-078F-92FEB5816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40828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F76B2-C7B0-1A97-76F3-87AA50B8E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5810-32BA-2671-EBB5-786D8343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group of black circles with white letters&#10;&#10;Description automatically generated">
            <a:extLst>
              <a:ext uri="{FF2B5EF4-FFF2-40B4-BE49-F238E27FC236}">
                <a16:creationId xmlns:a16="http://schemas.microsoft.com/office/drawing/2014/main" id="{9064109E-19D7-1D13-418C-630BA1C39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55462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B18D7-1C49-5A1F-BC83-E4C7B489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CD39-5309-C9B3-B3F2-0DEA3D1B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8C90A1-CD39-53ED-195E-BA25EB26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759626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D066C-FF14-BD6A-7FE4-2A18EBB1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28FD-1641-6F27-4565-82DE0F3F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Sao chép Log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D0C430-FF65-AB18-58DD-1CBA7FBAC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585375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87EC-628C-6368-790A-D1A612FAA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quán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1C8D1-B37E-D28F-90AA-5BBD09CEF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Log Matching Property:</a:t>
            </a:r>
          </a:p>
          <a:p>
            <a:pPr lvl="1"/>
            <a:r>
              <a:rPr lang="en-VN" dirty="0"/>
              <a:t>Cùng index và term -&gt; Cùng command</a:t>
            </a:r>
          </a:p>
          <a:p>
            <a:pPr lvl="1"/>
            <a:r>
              <a:rPr lang="en-VN" dirty="0"/>
              <a:t>Cùng index và term -&gt; các entry trước giống nhau</a:t>
            </a:r>
          </a:p>
          <a:p>
            <a:r>
              <a:rPr lang="en-VN" dirty="0"/>
              <a:t>Leader Completeness:</a:t>
            </a:r>
          </a:p>
          <a:p>
            <a:pPr lvl="1"/>
            <a:r>
              <a:rPr lang="en-VN" dirty="0"/>
              <a:t>Leader luôn có đầy đủ các committed entries</a:t>
            </a:r>
          </a:p>
        </p:txBody>
      </p:sp>
    </p:spTree>
    <p:extLst>
      <p:ext uri="{BB962C8B-B14F-4D97-AF65-F5344CB8AC3E}">
        <p14:creationId xmlns:p14="http://schemas.microsoft.com/office/powerpoint/2010/main" val="31543890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EB99E-8E1F-20CD-ED59-89A828457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578AB-D609-89FF-4953-31974C14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Network Partition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5A68-A785-6ED4-597C-765716795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Các kịch bản:</a:t>
            </a:r>
          </a:p>
          <a:p>
            <a:pPr lvl="1"/>
            <a:r>
              <a:rPr lang="en-VN" dirty="0"/>
              <a:t>Split brain</a:t>
            </a:r>
          </a:p>
          <a:p>
            <a:pPr lvl="1"/>
            <a:r>
              <a:rPr lang="en-VN" dirty="0"/>
              <a:t>Minority partition</a:t>
            </a:r>
          </a:p>
          <a:p>
            <a:pPr lvl="1"/>
            <a:r>
              <a:rPr lang="en-VN" dirty="0"/>
              <a:t>Majority partition</a:t>
            </a:r>
          </a:p>
          <a:p>
            <a:r>
              <a:rPr lang="en-VN" dirty="0"/>
              <a:t>Giải pháp:</a:t>
            </a:r>
          </a:p>
          <a:p>
            <a:pPr lvl="1"/>
            <a:r>
              <a:rPr lang="en-VN" dirty="0"/>
              <a:t>Chỉ majority partition có thể commit entries mới</a:t>
            </a:r>
          </a:p>
          <a:p>
            <a:pPr lvl="1"/>
            <a:r>
              <a:rPr lang="en-VN" dirty="0"/>
              <a:t>Minority partition sẽ roll back khi kết nối lại</a:t>
            </a:r>
          </a:p>
          <a:p>
            <a:r>
              <a:rPr lang="en-VN" dirty="0"/>
              <a:t>Đảm bảo tính nhất quản:</a:t>
            </a:r>
          </a:p>
          <a:p>
            <a:pPr lvl="1"/>
            <a:r>
              <a:rPr lang="en-VN" dirty="0"/>
              <a:t>Không mất dữ liệu đã commit</a:t>
            </a:r>
          </a:p>
          <a:p>
            <a:pPr lvl="1"/>
            <a:r>
              <a:rPr lang="en-VN" dirty="0"/>
              <a:t>Tự động đồng bộ khi network ổn định</a:t>
            </a:r>
          </a:p>
        </p:txBody>
      </p:sp>
    </p:spTree>
    <p:extLst>
      <p:ext uri="{BB962C8B-B14F-4D97-AF65-F5344CB8AC3E}">
        <p14:creationId xmlns:p14="http://schemas.microsoft.com/office/powerpoint/2010/main" val="1365011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3A67-AE91-8321-BA14-AA8421BD8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AD363-C9DE-C6C0-DA40-B3D2B3F12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Xử lý 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1E51EDD-28FF-49D6-1977-E3B9E33C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1687238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686E6-896C-3882-B4A0-603E65561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524B-D10B-2174-DB56-898326D6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A3B605-5FDB-005E-86B2-06992D2D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55832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8D6B4-1071-F61D-CDBA-EAFC3DBD07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E6ED-FD3B-DF73-C9D8-D0DA5A216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2A5659-9D87-027D-D462-058B11D66E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075782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5E569-5A27-C972-C53D-8F332953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D1A9-FD83-3E46-67AA-A20445F9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1817510-C8CA-F37B-FF22-BA096D234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4786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38EEF-0283-CD8C-9AB9-9E30D63A7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BD02D-472D-6CE9-B07D-F5871B6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347D48-C059-B9DA-BE2F-C1310D8E4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763569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DCBAA-31AA-E960-7A5C-FA89B58E7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26139-19E0-374B-787F-E30C2B76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B6D93C-C7BD-89B8-A220-BF889296B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26907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7A831-12F7-0FF3-B2AC-E44FB905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3BE5-ABAD-D3AA-2ABD-806B5505B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7" name="Content Placeholder 6" descr="A group of black circles with white letters&#10;&#10;Description automatically generated">
            <a:extLst>
              <a:ext uri="{FF2B5EF4-FFF2-40B4-BE49-F238E27FC236}">
                <a16:creationId xmlns:a16="http://schemas.microsoft.com/office/drawing/2014/main" id="{22A949D3-C625-9EBD-FA1F-7B82A29FE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7612078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AF172-D2EF-4CFC-4327-17EE20D72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B5D1E-CF2A-326E-DD20-6F8C0829B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32191C-B5CA-F93A-5035-F78CB7D77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383506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03902-9DC1-D225-722A-8FB8A74CF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6089-05F2-EAF7-73D9-1BECB6B66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41B5FB-D135-3BB6-75E1-9F7D107A5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503239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453A8-8FDD-4AF2-58BA-BB553EADD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A1B7-74BE-F703-AA27-C38DE71A5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E5FA5AD-D0AC-7C3F-82B0-82966DD1E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5154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CC8F6-D149-C71B-A5F2-2DD5301D5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BA4F-C969-989D-92EC-4265BF9DC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DB7B36-C892-91D9-9089-6B78CB71E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3421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9AB7-1DF2-1DAA-F164-E2288F73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3E24-7EE0-8654-FEF2-44BB5B5B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52ED8F-8556-8A31-F3CA-A5FE7169C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605293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2011B-E3B9-5995-3A24-1913CF03B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8E57-305C-CBFE-B49F-303A03FB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48DEBB-3746-C57D-4525-DADADBEE7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364167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02CBF-CF26-1C74-0D75-C16290DE3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0D2C8-2610-4B5E-AE2A-6199757A0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26CE62-3A9B-9F67-1A88-D1D3DF36E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63432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DFDF-169E-AA37-271A-9B65D7C03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D96C5-85BC-7789-8F84-63CF24B52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70FB89E-9A81-1BD0-0920-0F2C790D3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969567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CB7F-D8CA-AB2C-57FA-962BE4E74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CDC7A-CDC8-F7F9-06F6-B404D2204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DB0DCB-FAE3-65F9-1AFD-D52BCCE01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2021774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90917-1A12-1D60-7200-DEBD4AAEE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D5E5-D458-43FD-17E9-E7D67825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DFE78C-79AA-F6F8-7C0C-2645C93B9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192643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EBF95-D199-7DE9-E16D-B3396DFFB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5A42-E12B-D7E2-5DB4-E938FC14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91942B99-8F15-7583-F6AE-85084DCFF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22567313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0F5CC-FD53-199A-4C18-42EF5EDB5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5CCC-2E4F-96FD-90E8-5438055F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6E8E6B1-8349-F743-66B3-123040C31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999463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5F570-5E90-EFF5-60C0-6FFF2F259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8858-04A5-EA69-257E-0869CE219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8B5F4D0-F984-169A-0939-74544FAA8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401482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70A5C-ADBA-1640-C2E8-33358A97D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EFC7-94D8-84B7-9B8D-74CAA153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Network Paritions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98B8BE3-DE8C-47D1-3673-B6B8DE748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7851742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7038C-E00F-1CD2-CAFC-B039605EB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460C-F9D9-AF0F-CCFE-E960E8D1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group of colorful circles with black text&#10;&#10;Description automatically generated">
            <a:extLst>
              <a:ext uri="{FF2B5EF4-FFF2-40B4-BE49-F238E27FC236}">
                <a16:creationId xmlns:a16="http://schemas.microsoft.com/office/drawing/2014/main" id="{9C8F94A8-7FB4-A9CA-3B2A-FAA563E3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595" y="1825625"/>
            <a:ext cx="8470810" cy="4351338"/>
          </a:xfrm>
        </p:spPr>
      </p:pic>
    </p:spTree>
    <p:extLst>
      <p:ext uri="{BB962C8B-B14F-4D97-AF65-F5344CB8AC3E}">
        <p14:creationId xmlns:p14="http://schemas.microsoft.com/office/powerpoint/2010/main" val="919439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B331-ED57-CC4C-5ED2-C666BC9F6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951F-E884-9974-16FC-79C23EA4B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7" name="Content Placeholder 6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14324C01-AF6F-A4C6-9D57-C56EE88D0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42265308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A087A-CAEF-8958-A234-4BCFC3D9D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BB0F2-153F-C6FD-517A-8AEFF41B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BB6752-69DA-FA2B-8681-85F1A3FCE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38250453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B1D89-8E0B-72CB-70EB-450D6459E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3BD2-E45E-1A66-7014-001230DB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5FFB92C0-3604-E3E1-8942-BBCA8EF3E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16249640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D12D7-99A2-7365-0AC1-C9ACCF77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76ABA-3737-A820-B9D5-732BDD29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8BEC04DF-4E1B-294B-FE2B-A292ECDA1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37218515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287D1-A2CC-CE4C-CBAD-5D4D80081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4B056-664E-83F3-A811-949D6EC7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2895BA9-9310-B743-471D-CE7F0FC7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19993639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A7ED-B7B6-2983-73B5-4FE7ADCC7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DD53-62D9-F59A-FE93-2A56FC96F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pBFT</a:t>
            </a:r>
          </a:p>
        </p:txBody>
      </p: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AFF1B234-794B-2807-6FA2-F007DA75D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2558" y="1825625"/>
            <a:ext cx="7686883" cy="4351338"/>
          </a:xfrm>
        </p:spPr>
      </p:pic>
    </p:spTree>
    <p:extLst>
      <p:ext uri="{BB962C8B-B14F-4D97-AF65-F5344CB8AC3E}">
        <p14:creationId xmlns:p14="http://schemas.microsoft.com/office/powerpoint/2010/main" val="353843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87558-88B5-A38B-F648-F0F0B05B7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30747-0BAF-C8ED-A987-693C06D2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FD9E26B9-DBDF-12A7-625F-C1557DAFD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293230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9AB56-7386-4B44-D8E8-2B7D88D33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195F-D781-6514-B289-1593AAF6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Tổng quan – Ví dụ</a:t>
            </a:r>
          </a:p>
        </p:txBody>
      </p:sp>
      <p:pic>
        <p:nvPicPr>
          <p:cNvPr id="5" name="Content Placeholder 4" descr="A group of circles with letters and numbers&#10;&#10;Description automatically generated">
            <a:extLst>
              <a:ext uri="{FF2B5EF4-FFF2-40B4-BE49-F238E27FC236}">
                <a16:creationId xmlns:a16="http://schemas.microsoft.com/office/drawing/2014/main" id="{E4101BE1-4677-430D-F66C-AD9C32D36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28" y="1825625"/>
            <a:ext cx="5694343" cy="4351338"/>
          </a:xfrm>
        </p:spPr>
      </p:pic>
    </p:spTree>
    <p:extLst>
      <p:ext uri="{BB962C8B-B14F-4D97-AF65-F5344CB8AC3E}">
        <p14:creationId xmlns:p14="http://schemas.microsoft.com/office/powerpoint/2010/main" val="1914357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1310</TotalTime>
  <Words>667</Words>
  <Application>Microsoft Macintosh PowerPoint</Application>
  <PresentationFormat>Widescreen</PresentationFormat>
  <Paragraphs>189</Paragraphs>
  <Slides>79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Aptos</vt:lpstr>
      <vt:lpstr>Aptos Display</vt:lpstr>
      <vt:lpstr>Arial</vt:lpstr>
      <vt:lpstr>Office Theme</vt:lpstr>
      <vt:lpstr>Thuật Toán Đồng Thuận RAFT</vt:lpstr>
      <vt:lpstr>Tổng quan</vt:lpstr>
      <vt:lpstr>Tổng quan</vt:lpstr>
      <vt:lpstr>Tổng quan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Tổng quan – Ví dụ</vt:lpstr>
      <vt:lpstr>Quá trình bầu cử</vt:lpstr>
      <vt:lpstr>Quá trình bầu cử</vt:lpstr>
      <vt:lpstr>Quá trình bầu cử</vt:lpstr>
      <vt:lpstr>Quá trình bầu cử</vt:lpstr>
      <vt:lpstr>Quá trình bầu cử</vt:lpstr>
      <vt:lpstr>Leader Election</vt:lpstr>
      <vt:lpstr>Leader Election</vt:lpstr>
      <vt:lpstr>Leader Election</vt:lpstr>
      <vt:lpstr>Leader Election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Xử lý Split Vote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Sao chép Log</vt:lpstr>
      <vt:lpstr>Đảm bảo tính nhất quán</vt:lpstr>
      <vt:lpstr>Xử lý Network Partition</vt:lpstr>
      <vt:lpstr>Xử lý 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Network Paritions</vt:lpstr>
      <vt:lpstr>pBFT</vt:lpstr>
      <vt:lpstr>pBFT</vt:lpstr>
      <vt:lpstr>pBFT</vt:lpstr>
      <vt:lpstr>pBFT</vt:lpstr>
      <vt:lpstr>pBFT</vt:lpstr>
      <vt:lpstr>pBFT</vt:lpstr>
      <vt:lpstr>pBFT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Labs1: Raft</dc:title>
  <dc:creator>NGUYỄN PHÚC</dc:creator>
  <cp:lastModifiedBy>NGUYỄN PHÚC</cp:lastModifiedBy>
  <cp:revision>4</cp:revision>
  <dcterms:created xsi:type="dcterms:W3CDTF">2025-01-07T14:56:03Z</dcterms:created>
  <dcterms:modified xsi:type="dcterms:W3CDTF">2025-01-16T13:41:33Z</dcterms:modified>
</cp:coreProperties>
</file>